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19BD21-8D2B-4615-B385-422A4EE98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FA4778F-C5F4-4623-80E6-985E11EE0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4821C9-1202-4D21-8059-3FD1F322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87F7-2BA7-4ABB-AE3C-8F2C7001CBFB}" type="datetimeFigureOut">
              <a:rPr kumimoji="1" lang="ja-JP" altLang="en-US" smtClean="0"/>
              <a:t>2025/11/25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5910C8-51BF-40F8-9BB3-5C42D3BEC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9D79CD-B285-4742-9D3A-7E7580C2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17F-A250-437B-B274-91BA7EDB0A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9078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60D9AA-9B1A-4803-9842-C77D0651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1C161B-9076-4DD8-9DB9-65808A2C3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CAC074-5346-42F6-A49A-B648413B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87F7-2BA7-4ABB-AE3C-8F2C7001CBFB}" type="datetimeFigureOut">
              <a:rPr kumimoji="1" lang="ja-JP" altLang="en-US" smtClean="0"/>
              <a:t>2025/11/25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2F4704-A2C7-41E9-944C-3C9F7D16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5C2A36-232B-4990-BAF7-09DFAD4B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17F-A250-437B-B274-91BA7EDB0A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669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6905750-9900-4EA7-BBB2-B3F8BD9EF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901CF66-90CF-476F-8CE0-5F94B1CAA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177328-01D8-41DF-9113-3F6916129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87F7-2BA7-4ABB-AE3C-8F2C7001CBFB}" type="datetimeFigureOut">
              <a:rPr kumimoji="1" lang="ja-JP" altLang="en-US" smtClean="0"/>
              <a:t>2025/11/25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996137-3574-4735-BEDF-4CCC006B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0809B-6E70-451D-82B6-477118BA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17F-A250-437B-B274-91BA7EDB0A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10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2F4CD1-D44B-4D52-88C3-2CE783627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AE1A64-3B6D-4381-95E3-EEC0C700B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F7B11E-9D48-43DF-8094-53E75771E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87F7-2BA7-4ABB-AE3C-8F2C7001CBFB}" type="datetimeFigureOut">
              <a:rPr kumimoji="1" lang="ja-JP" altLang="en-US" smtClean="0"/>
              <a:t>2025/11/25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7A4C16-BD83-47F1-BB3C-E5ABD245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BB6BB7-6EA9-4815-9C27-4EDB8983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17F-A250-437B-B274-91BA7EDB0A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833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2F928C-3274-4A5A-BC16-C797ECE83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713B795-B5C1-4ABD-BB6C-65D4D17C6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33929E-AC08-411C-AAB2-C3A961FA6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87F7-2BA7-4ABB-AE3C-8F2C7001CBFB}" type="datetimeFigureOut">
              <a:rPr kumimoji="1" lang="ja-JP" altLang="en-US" smtClean="0"/>
              <a:t>2025/11/25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D406C6-C725-4E89-9465-66CCE52B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2E95E4-176C-42A7-BE3B-C599F48F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17F-A250-437B-B274-91BA7EDB0A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773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505414-CFA5-41DD-88B1-3AB35380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E8BB34-FD61-4E4F-94EB-C9B13CCC6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606F62C-BE9C-45BA-8036-0ACB81F2C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A7F8AB-7C2E-4B17-B942-AF5C1B35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87F7-2BA7-4ABB-AE3C-8F2C7001CBFB}" type="datetimeFigureOut">
              <a:rPr kumimoji="1" lang="ja-JP" altLang="en-US" smtClean="0"/>
              <a:t>2025/11/25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86091F1-82BE-417B-BE0A-56B4E3A0D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C14ACA-1D91-4E25-8148-19EC488CC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17F-A250-437B-B274-91BA7EDB0A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0822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021C27-5F78-4F71-9DDA-843A2CF2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41EED5-EAE1-4B4D-A998-40C2B0FD2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E9C75F-3C52-4FE5-9AD0-E0A517F38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CD78D7E-231B-415B-853E-8D602D9E44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A6B61F9-D943-4560-B413-C69BD349A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A19D5A4-3E41-4F47-B403-DEA245FF0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87F7-2BA7-4ABB-AE3C-8F2C7001CBFB}" type="datetimeFigureOut">
              <a:rPr kumimoji="1" lang="ja-JP" altLang="en-US" smtClean="0"/>
              <a:t>2025/11/25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8B3F4AB-9F1C-43F5-A745-B5F7BDF7A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FE3B4B1-98BE-4355-AA91-9077E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17F-A250-437B-B274-91BA7EDB0A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77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68AD1A-3B9F-4A92-B729-9081F25C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C7D3677-E814-4E3F-AE81-C9B78A8A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87F7-2BA7-4ABB-AE3C-8F2C7001CBFB}" type="datetimeFigureOut">
              <a:rPr kumimoji="1" lang="ja-JP" altLang="en-US" smtClean="0"/>
              <a:t>2025/11/25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900F523-6004-4CD3-8385-BC4108A0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A755637-9205-4F91-8662-F2BFBDC8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17F-A250-437B-B274-91BA7EDB0A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940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30B6AC3-BB7A-4042-9DFD-E8B2ED980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87F7-2BA7-4ABB-AE3C-8F2C7001CBFB}" type="datetimeFigureOut">
              <a:rPr kumimoji="1" lang="ja-JP" altLang="en-US" smtClean="0"/>
              <a:t>2025/11/25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91C7698-DEA8-403A-92D8-12D5B80B0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0F6382-86E1-47A6-BE3F-E5DD43F9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17F-A250-437B-B274-91BA7EDB0A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625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09D353-F3B9-4F25-8071-E1F2CCE5C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5482CE-2552-4294-96E6-43B6D1134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85A73F6-63AB-4931-8E1B-8EB16DBEC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3C84DF-2A04-4B8E-800C-18D832F6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87F7-2BA7-4ABB-AE3C-8F2C7001CBFB}" type="datetimeFigureOut">
              <a:rPr kumimoji="1" lang="ja-JP" altLang="en-US" smtClean="0"/>
              <a:t>2025/11/25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79CD392-B22E-4158-8BEE-689C0793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3F1E0DF-3B91-42BD-B6DC-4AB4C7D8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17F-A250-437B-B274-91BA7EDB0A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888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A76D2D-A1C5-4AA1-B80E-78D9379A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500D7B9-2366-4B88-96D3-B46E0D0AE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CACEA5E-1993-43BE-B320-50D778F0C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83246D9-2C62-4530-8DD4-A591626E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87F7-2BA7-4ABB-AE3C-8F2C7001CBFB}" type="datetimeFigureOut">
              <a:rPr kumimoji="1" lang="ja-JP" altLang="en-US" smtClean="0"/>
              <a:t>2025/11/25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A286E9-6D1D-4B82-A910-4591E05F0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977570-52A8-4983-83B8-D6D4DF0F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17F-A250-437B-B274-91BA7EDB0A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2776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FD7F20-E638-4319-AFDF-CB87AB72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413F77E-83DB-4CEC-8C32-0620C4CE8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CE9209-0CCA-4598-B893-8352B8AD2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487F7-2BA7-4ABB-AE3C-8F2C7001CBFB}" type="datetimeFigureOut">
              <a:rPr kumimoji="1" lang="ja-JP" altLang="en-US" smtClean="0"/>
              <a:t>2025/11/25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93E986-3FA7-46A2-B57D-623CCE1F6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12775C-D737-4440-A169-8108164C8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2217F-A250-437B-B274-91BA7EDB0A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6826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413A0EF-5C24-451A-845B-A977F2952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9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218AE05-702A-471D-A26F-0466D2D56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9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879052A-A306-4228-82A5-222458EDE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0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89EBE95-D94F-4F0C-88CC-7F6066F2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19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92B9514-5B87-4FDB-B552-2727A82C1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72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D4B5D2B-5C25-47B3-9800-AE3A7B42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31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E1FF8A8-2E82-48DF-9371-F8F7A566E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01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8925207-6866-4AF3-9A68-FC80A9E09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5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2B946C8-695D-4C05-91F9-0038FCADB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66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5AF5605-26CE-4881-BEEF-55943EEEF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62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7712AC7-AF82-4D9B-B8F7-5AB161C57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3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B9FE899-12BE-4037-A054-C965FDE0E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4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6199DE1-3C81-4F3D-AB07-6284DFBAE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30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7EDE5CF-7A02-4188-AB75-9E4BB029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6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B8AF0AB-E498-48C8-BD93-CF1F6280A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7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B61A584D-A670-4B3E-87CA-0647AFCFF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8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E6EA5A4-EE8E-4CDB-A3BA-DC6C3236C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9B58C11-7118-40B1-8DE5-830B16670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7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0F94D3-D136-4292-8E30-AE4CF52FE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3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ワイド画面</PresentationFormat>
  <Paragraphs>0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宮本　幸太郎</dc:creator>
  <cp:lastModifiedBy>宮本　幸太郎</cp:lastModifiedBy>
  <cp:revision>1</cp:revision>
  <dcterms:created xsi:type="dcterms:W3CDTF">2025-11-25T00:34:26Z</dcterms:created>
  <dcterms:modified xsi:type="dcterms:W3CDTF">2025-11-25T00:38:55Z</dcterms:modified>
</cp:coreProperties>
</file>